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2.png" ContentType="image/png"/>
  <Override PartName="/ppt/media/image1.png" ContentType="image/png"/>
  <Override PartName="/ppt/media/image4.png" ContentType="image/png"/>
  <Override PartName="/ppt/media/image3.png" ContentType="image/png"/>
  <Override PartName="/ppt/notesSlides/notesSlide3.xml" ContentType="application/vnd.openxmlformats-officedocument.presentationml.notesSlide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t-PT" sz="2000" spc="-1" strike="noStrike">
                <a:latin typeface="Arial"/>
              </a:rPr>
              <a:t>Click to edit the notes format</a:t>
            </a:r>
            <a:endParaRPr b="0" lang="pt-PT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t-PT" sz="1400" spc="-1" strike="noStrike">
                <a:latin typeface="Times New Roman"/>
              </a:rPr>
              <a:t>&lt;header&gt;</a:t>
            </a:r>
            <a:endParaRPr b="0" lang="pt-PT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pt-PT" sz="1400" spc="-1" strike="noStrike">
                <a:latin typeface="Times New Roman"/>
              </a:rPr>
              <a:t>&lt;date/time&gt;</a:t>
            </a:r>
            <a:endParaRPr b="0" lang="pt-PT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pt-PT" sz="1400" spc="-1" strike="noStrike">
                <a:latin typeface="Times New Roman"/>
              </a:rPr>
              <a:t>&lt;footer&gt;</a:t>
            </a:r>
            <a:endParaRPr b="0" lang="pt-PT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B50DB490-715B-4B16-861D-C08541AF475D}" type="slidenum">
              <a:rPr b="0" lang="pt-PT" sz="1400" spc="-1" strike="noStrike">
                <a:latin typeface="Times New Roman"/>
              </a:rPr>
              <a:t>&lt;number&gt;</a:t>
            </a:fld>
            <a:endParaRPr b="0" lang="pt-P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pt-PT" sz="2000" spc="-1" strike="noStrike">
              <a:latin typeface="Arial"/>
            </a:endParaRPr>
          </a:p>
        </p:txBody>
      </p:sp>
      <p:sp>
        <p:nvSpPr>
          <p:cNvPr id="69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CC2048D-C2C5-4299-B87E-2C72056E67AD}" type="slidenum">
              <a:rPr b="0" lang="pt-P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pt-PT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pt-PT" sz="2000" spc="-1" strike="noStrike">
              <a:latin typeface="Arial"/>
            </a:endParaRPr>
          </a:p>
        </p:txBody>
      </p:sp>
      <p:sp>
        <p:nvSpPr>
          <p:cNvPr id="7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E125490-F540-47FA-9EC4-A3D49AA5DF5E}" type="slidenum">
              <a:rPr b="0" lang="pt-P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pt-PT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B1C2A73-1F14-4044-8356-95F8600B43DC}" type="datetime1">
              <a:rPr b="0" lang="pt-PT" sz="1200" spc="-1" strike="noStrike">
                <a:solidFill>
                  <a:srgbClr val="8b8b8b"/>
                </a:solidFill>
                <a:latin typeface="Calibri"/>
              </a:rPr>
              <a:t>07-11-2019</a:t>
            </a:fld>
            <a:endParaRPr b="0" lang="pt-PT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PT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821B6D3-7B31-45C2-B618-D83413ADB8ED}" type="slidenum">
              <a:rPr b="0" lang="pt-PT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pt-P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28080" y="87840"/>
            <a:ext cx="2883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PT" sz="1800" spc="-1" strike="noStrike">
                <a:solidFill>
                  <a:srgbClr val="000000"/>
                </a:solidFill>
                <a:latin typeface="Cambria"/>
              </a:rPr>
              <a:t>From Gene to Function</a:t>
            </a:r>
            <a:endParaRPr b="0" lang="pt-PT" sz="1800" spc="-1" strike="noStrike">
              <a:latin typeface="Arial"/>
            </a:endParaRPr>
          </a:p>
        </p:txBody>
      </p:sp>
      <p:grpSp>
        <p:nvGrpSpPr>
          <p:cNvPr id="48" name="Group 2"/>
          <p:cNvGrpSpPr/>
          <p:nvPr/>
        </p:nvGrpSpPr>
        <p:grpSpPr>
          <a:xfrm>
            <a:off x="0" y="468720"/>
            <a:ext cx="4343400" cy="35640"/>
            <a:chOff x="0" y="468720"/>
            <a:chExt cx="4343400" cy="35640"/>
          </a:xfrm>
        </p:grpSpPr>
        <p:sp>
          <p:nvSpPr>
            <p:cNvPr id="49" name="CustomShape 3"/>
            <p:cNvSpPr/>
            <p:nvPr/>
          </p:nvSpPr>
          <p:spPr>
            <a:xfrm>
              <a:off x="0" y="468720"/>
              <a:ext cx="4266720" cy="35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" name="Line 4"/>
            <p:cNvSpPr/>
            <p:nvPr/>
          </p:nvSpPr>
          <p:spPr>
            <a:xfrm>
              <a:off x="0" y="468720"/>
              <a:ext cx="4343400" cy="0"/>
            </a:xfrm>
            <a:prstGeom prst="line">
              <a:avLst/>
            </a:prstGeom>
            <a:ln w="19080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51" name="TextShape 5"/>
          <p:cNvSpPr txBox="1"/>
          <p:nvPr/>
        </p:nvSpPr>
        <p:spPr>
          <a:xfrm>
            <a:off x="0" y="6492960"/>
            <a:ext cx="3805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936A0DE-EEE9-4681-9EE7-EB79A6DED5E1}" type="slidenum">
              <a:rPr b="0" lang="pt-PT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pt-PT" sz="1200" spc="-1" strike="noStrike">
              <a:latin typeface="Times New Roman"/>
            </a:endParaRPr>
          </a:p>
        </p:txBody>
      </p:sp>
      <p:pic>
        <p:nvPicPr>
          <p:cNvPr id="52" name="Picture 2" descr=""/>
          <p:cNvPicPr/>
          <p:nvPr/>
        </p:nvPicPr>
        <p:blipFill>
          <a:blip r:embed="rId1"/>
          <a:stretch/>
        </p:blipFill>
        <p:spPr>
          <a:xfrm>
            <a:off x="1463040" y="652680"/>
            <a:ext cx="6217920" cy="6122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-20880" y="87840"/>
            <a:ext cx="1362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PT" sz="1800" spc="-1" strike="noStrike">
                <a:solidFill>
                  <a:srgbClr val="000000"/>
                </a:solidFill>
                <a:latin typeface="Calibri"/>
              </a:rPr>
              <a:t>Admixture</a:t>
            </a:r>
            <a:endParaRPr b="0" lang="pt-PT" sz="1800" spc="-1" strike="noStrike">
              <a:latin typeface="Arial"/>
            </a:endParaRPr>
          </a:p>
        </p:txBody>
      </p:sp>
      <p:grpSp>
        <p:nvGrpSpPr>
          <p:cNvPr id="54" name="Group 2"/>
          <p:cNvGrpSpPr/>
          <p:nvPr/>
        </p:nvGrpSpPr>
        <p:grpSpPr>
          <a:xfrm>
            <a:off x="0" y="468720"/>
            <a:ext cx="4343400" cy="35640"/>
            <a:chOff x="0" y="468720"/>
            <a:chExt cx="4343400" cy="35640"/>
          </a:xfrm>
        </p:grpSpPr>
        <p:sp>
          <p:nvSpPr>
            <p:cNvPr id="55" name="CustomShape 3"/>
            <p:cNvSpPr/>
            <p:nvPr/>
          </p:nvSpPr>
          <p:spPr>
            <a:xfrm>
              <a:off x="0" y="468720"/>
              <a:ext cx="4266720" cy="35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" name="Line 4"/>
            <p:cNvSpPr/>
            <p:nvPr/>
          </p:nvSpPr>
          <p:spPr>
            <a:xfrm>
              <a:off x="0" y="468720"/>
              <a:ext cx="4343400" cy="0"/>
            </a:xfrm>
            <a:prstGeom prst="line">
              <a:avLst/>
            </a:prstGeom>
            <a:ln w="19080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57" name="TextShape 5"/>
          <p:cNvSpPr txBox="1"/>
          <p:nvPr/>
        </p:nvSpPr>
        <p:spPr>
          <a:xfrm>
            <a:off x="0" y="6492960"/>
            <a:ext cx="3805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BF5B994-EA37-4F16-9E21-A6B0C1E498E2}" type="slidenum">
              <a:rPr b="0" lang="pt-PT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pt-PT" sz="1200" spc="-1" strike="noStrike">
              <a:latin typeface="Times New Roman"/>
            </a:endParaRPr>
          </a:p>
        </p:txBody>
      </p:sp>
      <p:pic>
        <p:nvPicPr>
          <p:cNvPr id="58" name="Picture 18" descr=""/>
          <p:cNvPicPr/>
          <p:nvPr/>
        </p:nvPicPr>
        <p:blipFill>
          <a:blip r:embed="rId1"/>
          <a:stretch/>
        </p:blipFill>
        <p:spPr>
          <a:xfrm>
            <a:off x="363600" y="762120"/>
            <a:ext cx="8499240" cy="5099400"/>
          </a:xfrm>
          <a:prstGeom prst="rect">
            <a:avLst/>
          </a:prstGeom>
          <a:ln>
            <a:noFill/>
          </a:ln>
        </p:spPr>
      </p:pic>
      <p:pic>
        <p:nvPicPr>
          <p:cNvPr id="59" name="Picture 2" descr=""/>
          <p:cNvPicPr/>
          <p:nvPr/>
        </p:nvPicPr>
        <p:blipFill>
          <a:blip r:embed="rId2"/>
          <a:stretch/>
        </p:blipFill>
        <p:spPr>
          <a:xfrm>
            <a:off x="2502720" y="1490760"/>
            <a:ext cx="3681360" cy="3876480"/>
          </a:xfrm>
          <a:prstGeom prst="rect">
            <a:avLst/>
          </a:prstGeom>
          <a:ln>
            <a:noFill/>
          </a:ln>
          <a:effectLst>
            <a:outerShdw algn="tl" blurRad="50800" dir="2700000" dist="37674" rotWithShape="0">
              <a:srgbClr val="000000">
                <a:alpha val="40000"/>
              </a:srgbClr>
            </a:outerShdw>
          </a:effectLst>
        </p:spPr>
      </p:pic>
      <p:sp>
        <p:nvSpPr>
          <p:cNvPr id="60" name="CustomShape 6"/>
          <p:cNvSpPr/>
          <p:nvPr/>
        </p:nvSpPr>
        <p:spPr>
          <a:xfrm>
            <a:off x="4496040" y="6488640"/>
            <a:ext cx="50259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PT" sz="1800" spc="-1" strike="noStrike">
                <a:solidFill>
                  <a:srgbClr val="000000"/>
                </a:solidFill>
                <a:latin typeface="Calibri"/>
              </a:rPr>
              <a:t>UMAP from ExAC (exac.broadinstitute.org)</a:t>
            </a:r>
            <a:endParaRPr b="0" lang="pt-P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-160200" y="87840"/>
            <a:ext cx="27550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PT" sz="1800" spc="-1" strike="noStrike">
                <a:solidFill>
                  <a:srgbClr val="000000"/>
                </a:solidFill>
                <a:latin typeface="Calibri"/>
              </a:rPr>
              <a:t>MODY genes coverage</a:t>
            </a:r>
            <a:endParaRPr b="0" lang="pt-PT" sz="1800" spc="-1" strike="noStrike">
              <a:latin typeface="Arial"/>
            </a:endParaRPr>
          </a:p>
        </p:txBody>
      </p:sp>
      <p:grpSp>
        <p:nvGrpSpPr>
          <p:cNvPr id="62" name="Group 2"/>
          <p:cNvGrpSpPr/>
          <p:nvPr/>
        </p:nvGrpSpPr>
        <p:grpSpPr>
          <a:xfrm>
            <a:off x="0" y="468720"/>
            <a:ext cx="4343400" cy="35640"/>
            <a:chOff x="0" y="468720"/>
            <a:chExt cx="4343400" cy="35640"/>
          </a:xfrm>
        </p:grpSpPr>
        <p:sp>
          <p:nvSpPr>
            <p:cNvPr id="63" name="CustomShape 3"/>
            <p:cNvSpPr/>
            <p:nvPr/>
          </p:nvSpPr>
          <p:spPr>
            <a:xfrm>
              <a:off x="0" y="468720"/>
              <a:ext cx="4266720" cy="35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" name="Line 4"/>
            <p:cNvSpPr/>
            <p:nvPr/>
          </p:nvSpPr>
          <p:spPr>
            <a:xfrm>
              <a:off x="0" y="468720"/>
              <a:ext cx="4343400" cy="0"/>
            </a:xfrm>
            <a:prstGeom prst="line">
              <a:avLst/>
            </a:prstGeom>
            <a:ln w="19080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65" name="TextShape 5"/>
          <p:cNvSpPr txBox="1"/>
          <p:nvPr/>
        </p:nvSpPr>
        <p:spPr>
          <a:xfrm>
            <a:off x="0" y="6492960"/>
            <a:ext cx="3805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D4C17CB-BAF9-4873-B55A-B00E8510E9FD}" type="slidenum">
              <a:rPr b="0" lang="pt-PT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pt-PT" sz="1200" spc="-1" strike="noStrike">
              <a:latin typeface="Times New Roman"/>
            </a:endParaRPr>
          </a:p>
        </p:txBody>
      </p:sp>
      <p:pic>
        <p:nvPicPr>
          <p:cNvPr id="66" name="Picture 10" descr=""/>
          <p:cNvPicPr/>
          <p:nvPr/>
        </p:nvPicPr>
        <p:blipFill>
          <a:blip r:embed="rId1"/>
          <a:stretch/>
        </p:blipFill>
        <p:spPr>
          <a:xfrm>
            <a:off x="762120" y="813600"/>
            <a:ext cx="7619760" cy="5714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47377</TotalTime>
  <Application>LibreOffice/6.3.3.2.0$Linux_X86_64 LibreOffice_project/3de445f0488b6b3c405222dbea27cd0e1481200f</Application>
  <Words>23</Words>
  <Paragraphs>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mva037</dc:creator>
  <dc:description/>
  <dc:language>pt-PT</dc:language>
  <cp:lastModifiedBy/>
  <dcterms:modified xsi:type="dcterms:W3CDTF">2019-11-07T15:33:59Z</dcterms:modified>
  <cp:revision>781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