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790315D-5E58-48E3-9AC1-6FAAC92695CD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6FD241C-C43E-483D-A664-1634EEBCD733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B4031E4-E6B1-44F2-BD18-23AE13CFB421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F1412FE-B70F-4E57-BD3D-BE97FA82DCC2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BEFD4BC-0903-4EB6-8DC1-70E47DDCFCE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ED92577-41D3-475A-88BB-D013A7AB1CE3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6/23/22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7093E19-DD37-43A7-B774-484075AE675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80C1E22-F84F-4A31-AD07-8C4D9262F81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6/23/22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AEE2B1F-4F71-418F-8D93-27CC807932C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Wrap up Thursday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23 June 2022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1828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will you use a PCA plot for?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1828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defines a data point in the high-dimensional space that we consider for the multi-variate analysis?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1828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is the most common similarity metric in clustering?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1828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Why is it better to use the entire data set in VSClust and not only the differentially regulated proteins?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Application>LibreOffice/6.4.7.2$Linux_X86_64 LibreOffice_project/40$Build-2</Application>
  <Words>85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2022-06-22T07:07:57Z</dcterms:created>
  <dc:creator>Nadezhda Tsankova Doncheva</dc:creator>
  <dc:description/>
  <dc:language>en-US</dc:language>
  <cp:lastModifiedBy/>
  <dcterms:modified xsi:type="dcterms:W3CDTF">2022-06-23T08:43:28Z</dcterms:modified>
  <cp:revision>6</cp:revision>
  <dc:subject/>
  <dc:title>Wrap up Wednesday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